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FC239-3578-294F-BD10-A569327B2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B06A31-BCFC-CB46-AD48-4E55A8966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C6915D-CFCC-6D4F-ACB4-B03BA43F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F8969-A180-F147-8056-66790BCE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4CC57C-C70E-B744-ACD0-A75DB5CC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85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51ED3-D8E2-1845-AA52-CDB125F8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DB63F-513D-FC41-B3C9-F26232E9E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3554CE-9BDB-6D4A-A37C-F259C84B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E9F58-6783-AF4F-924E-CE3031A7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4A1765-AAA2-784D-8BA4-E4FDCE3D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4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83114F-6075-944A-8C6D-3AC22471A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626D4D-091C-394D-8C17-413750EF5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E4F59D-931C-334A-B254-F9140994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69CC3A-41FA-AF42-A547-8CBEC1D7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80CD9A-4835-E940-A775-3EE46EB5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1A01B-2614-8447-BE96-CAADBF31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05D331-0045-8F43-9E62-8D176ED5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2C1CE-B4AE-B94A-A019-702264A5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23ECAB-DE72-214A-AEC1-EBA21574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C346C9-341F-0048-8B49-C722DC90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58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9D847-4094-3442-92AA-005E2A59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F53F23-6EE3-6244-80D8-6D3C0D7A2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B23D1E-C6A9-F846-B922-6BDCF0EA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FA1E51-191E-2842-AA9D-22E07AC1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803CE1-CE0B-894F-895D-C00D6879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39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0CB17-3F4D-C044-A6F9-10B749ED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18C59-E3FD-114E-8235-3A85AB781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274821-8715-D743-B66F-EBF15D00B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ECF5FB-D7EB-1C4D-91C2-B6246DF4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3F03F5-FB83-1F4E-B47A-AC6DE589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9EA1AD-6254-6247-B704-431053A7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25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14EB2-E7BB-7149-A6BF-8C5B46DF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7A6992-CBE7-D542-B535-CA194890D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AEC914-3A67-ED4C-B02C-22E9804F4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2F1091-A134-3C47-8793-E1D06A09B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C0E8F3-59C1-5B44-BAD8-91492135B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43D97A-2E13-DF49-8783-832D88A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5C24834-F5ED-6A4A-B7BD-82788FEE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11CB3A-5172-AF42-A5AA-92A6C24C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66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21172-15BC-2A48-8A22-0581CF52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8D1E42-C100-4343-9AE8-0385B2EF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78E949-3998-A544-8BB8-4BCB8A42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B08FF3-81A8-164C-AEE3-BB0163C7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37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A0CB04-0352-B648-92A4-9428E505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18679F-B62B-9648-8E3B-7EE5480C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0A84AA-E46E-B046-9AAB-3AFB0121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8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32938-8BCA-164F-95A4-A42F6428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E6B024-4871-EE40-97F9-13BA7B5DE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C3397F-4735-6543-B4E9-B04D33BC0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0E8D56-48DE-3F4F-9447-EC8FEB89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9E1BC5-B8D8-814C-A493-A112EFA0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DD9731-CA19-8C40-8990-DDC74586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53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6B12A-61CB-6B42-87EB-E81205F3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36A667-EF41-404A-9D19-FB40E665E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681546-28E4-E040-AADD-77103834B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66A8EC-8CE6-3447-A416-A45DDBF5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CF9092-AAAD-984D-9D17-85D9B32B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80D680-D5EE-6947-8494-B14DA106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86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DB1E19-F3B6-3745-917E-0B4BB725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7C8BB7-1BB5-4A43-AFB1-61953B774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28F562-A10B-8D45-93BA-FFE29B04B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0CDD-E065-5F4A-A90E-DD5BD704F007}" type="datetimeFigureOut">
              <a:rPr lang="es-ES" smtClean="0"/>
              <a:t>18/11/20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51323-96D0-0D41-BB6C-4B059E8B1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E24FDF-40E5-634D-BB55-54A13B62D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2F81-4AD5-9F4F-A78D-01D9D22855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80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73A8029-3875-BF4A-84D6-E49E3D69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44B80E-F793-B84E-99FB-9206BB0D6B7F}"/>
              </a:ext>
            </a:extLst>
          </p:cNvPr>
          <p:cNvSpPr txBox="1"/>
          <p:nvPr/>
        </p:nvSpPr>
        <p:spPr>
          <a:xfrm>
            <a:off x="4040374" y="1329384"/>
            <a:ext cx="786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3600" b="1" dirty="0"/>
              <a:t>B1: </a:t>
            </a:r>
            <a:r>
              <a:rPr lang="es-ES" sz="3600" b="1" dirty="0" err="1"/>
              <a:t>Skills</a:t>
            </a:r>
            <a:r>
              <a:rPr lang="es-ES" sz="3600" b="1" dirty="0"/>
              <a:t> </a:t>
            </a:r>
            <a:r>
              <a:rPr lang="es-ES" sz="3600" b="1" dirty="0" err="1"/>
              <a:t>for</a:t>
            </a:r>
            <a:r>
              <a:rPr lang="es-ES" sz="3600" b="1" dirty="0"/>
              <a:t> </a:t>
            </a:r>
            <a:r>
              <a:rPr lang="es-ES" sz="3600" b="1" dirty="0" err="1"/>
              <a:t>Organizations</a:t>
            </a:r>
            <a:r>
              <a:rPr lang="es-ES" sz="3600" b="1" dirty="0"/>
              <a:t> of </a:t>
            </a:r>
            <a:r>
              <a:rPr lang="es-ES" sz="3600" b="1" dirty="0" err="1"/>
              <a:t>the</a:t>
            </a:r>
            <a:r>
              <a:rPr lang="es-ES" sz="3600" b="1" dirty="0"/>
              <a:t> </a:t>
            </a:r>
            <a:r>
              <a:rPr lang="es-ES" sz="3600" b="1" dirty="0" err="1"/>
              <a:t>Future</a:t>
            </a:r>
            <a:endParaRPr lang="es-ES" sz="36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6082E8-F93A-3E41-AC85-27B054C2A7AA}"/>
              </a:ext>
            </a:extLst>
          </p:cNvPr>
          <p:cNvSpPr/>
          <p:nvPr/>
        </p:nvSpPr>
        <p:spPr>
          <a:xfrm>
            <a:off x="5590865" y="2035232"/>
            <a:ext cx="631704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err="1">
                <a:solidFill>
                  <a:schemeClr val="accent5"/>
                </a:solidFill>
              </a:rPr>
              <a:t>Chair</a:t>
            </a:r>
            <a:r>
              <a:rPr lang="es-ES" sz="2000" b="1" dirty="0">
                <a:solidFill>
                  <a:schemeClr val="accent5"/>
                </a:solidFill>
              </a:rPr>
              <a:t>: </a:t>
            </a:r>
            <a:r>
              <a:rPr lang="es-ES" sz="2000" b="1" dirty="0" err="1">
                <a:solidFill>
                  <a:schemeClr val="accent5"/>
                </a:solidFill>
              </a:rPr>
              <a:t>Matthieu</a:t>
            </a:r>
            <a:r>
              <a:rPr lang="es-ES" sz="2000" b="1" dirty="0">
                <a:solidFill>
                  <a:schemeClr val="accent5"/>
                </a:solidFill>
              </a:rPr>
              <a:t> </a:t>
            </a:r>
            <a:r>
              <a:rPr lang="es-ES" sz="2000" b="1" dirty="0" err="1">
                <a:solidFill>
                  <a:schemeClr val="accent5"/>
                </a:solidFill>
              </a:rPr>
              <a:t>Lauras</a:t>
            </a:r>
            <a:endParaRPr lang="es-ES" sz="2000" b="1" dirty="0">
              <a:solidFill>
                <a:schemeClr val="accent5"/>
              </a:solidFill>
            </a:endParaRPr>
          </a:p>
          <a:p>
            <a:pPr algn="r"/>
            <a:endParaRPr lang="es-ES" sz="1600" dirty="0"/>
          </a:p>
          <a:p>
            <a:pPr algn="r"/>
            <a:r>
              <a:rPr lang="es-ES" sz="1400" b="1" dirty="0"/>
              <a:t>N22: </a:t>
            </a:r>
            <a:r>
              <a:rPr lang="es-ES" sz="1400" b="1" dirty="0" err="1"/>
              <a:t>Towards</a:t>
            </a:r>
            <a:r>
              <a:rPr lang="es-ES" sz="1400" b="1" dirty="0"/>
              <a:t> Agile </a:t>
            </a:r>
            <a:r>
              <a:rPr lang="es-ES" sz="1400" b="1" dirty="0" err="1"/>
              <a:t>Operation</a:t>
            </a:r>
            <a:r>
              <a:rPr lang="es-ES" sz="1400" b="1" dirty="0"/>
              <a:t> </a:t>
            </a:r>
            <a:r>
              <a:rPr lang="es-ES" sz="1400" b="1" dirty="0" err="1"/>
              <a:t>for</a:t>
            </a:r>
            <a:r>
              <a:rPr lang="es-ES" sz="1400" b="1" dirty="0"/>
              <a:t> Small </a:t>
            </a:r>
            <a:r>
              <a:rPr lang="es-ES" sz="1400" b="1" dirty="0" err="1"/>
              <a:t>Teams</a:t>
            </a:r>
            <a:r>
              <a:rPr lang="es-ES" sz="1400" b="1" dirty="0"/>
              <a:t> in </a:t>
            </a:r>
            <a:r>
              <a:rPr lang="es-ES" sz="1400" b="1" dirty="0" err="1"/>
              <a:t>Knowledge</a:t>
            </a:r>
            <a:r>
              <a:rPr lang="es-ES" sz="1400" b="1" dirty="0"/>
              <a:t> </a:t>
            </a:r>
            <a:r>
              <a:rPr lang="es-ES" sz="1400" b="1" dirty="0" err="1"/>
              <a:t>Intensive</a:t>
            </a:r>
            <a:r>
              <a:rPr lang="es-ES" sz="1400" b="1" dirty="0"/>
              <a:t> </a:t>
            </a:r>
            <a:r>
              <a:rPr lang="es-ES" sz="1400" b="1" dirty="0" err="1"/>
              <a:t>Organizations</a:t>
            </a:r>
            <a:r>
              <a:rPr lang="es-ES" sz="1400" b="1" dirty="0"/>
              <a:t>: A </a:t>
            </a:r>
            <a:r>
              <a:rPr lang="es-ES" sz="1400" b="1" dirty="0" err="1"/>
              <a:t>Collaboration</a:t>
            </a:r>
            <a:r>
              <a:rPr lang="es-ES" sz="1400" b="1" dirty="0"/>
              <a:t> Framework</a:t>
            </a:r>
          </a:p>
          <a:p>
            <a:pPr algn="r"/>
            <a:r>
              <a:rPr lang="es-ES" sz="1400" i="1" dirty="0" err="1"/>
              <a:t>Qinghua</a:t>
            </a:r>
            <a:r>
              <a:rPr lang="es-ES" sz="1400" i="1" dirty="0"/>
              <a:t> </a:t>
            </a:r>
            <a:r>
              <a:rPr lang="es-ES" sz="1400" i="1" dirty="0" err="1"/>
              <a:t>Liu</a:t>
            </a:r>
            <a:r>
              <a:rPr lang="es-ES" sz="1400" i="1" dirty="0"/>
              <a:t>, </a:t>
            </a:r>
            <a:r>
              <a:rPr lang="es-ES" sz="1400" i="1" dirty="0" err="1"/>
              <a:t>Juanqiong</a:t>
            </a:r>
            <a:r>
              <a:rPr lang="es-ES" sz="1400" i="1" dirty="0"/>
              <a:t> </a:t>
            </a:r>
            <a:r>
              <a:rPr lang="es-ES" sz="1400" i="1" dirty="0" err="1"/>
              <a:t>Gou</a:t>
            </a:r>
            <a:r>
              <a:rPr lang="es-ES" sz="1400" i="1" dirty="0"/>
              <a:t>, and Luis M. </a:t>
            </a:r>
            <a:r>
              <a:rPr lang="es-ES" sz="1400" i="1" dirty="0" err="1"/>
              <a:t>Camarinha</a:t>
            </a:r>
            <a:r>
              <a:rPr lang="es-ES" sz="1400" i="1" dirty="0"/>
              <a:t>-Matos</a:t>
            </a:r>
          </a:p>
          <a:p>
            <a:pPr algn="r"/>
            <a:endParaRPr lang="es-ES" sz="1400" i="1" dirty="0"/>
          </a:p>
          <a:p>
            <a:pPr algn="r"/>
            <a:r>
              <a:rPr lang="es-ES" sz="1400" b="1" dirty="0"/>
              <a:t>N23: </a:t>
            </a:r>
            <a:r>
              <a:rPr lang="es-ES" sz="1400" b="1" dirty="0" err="1"/>
              <a:t>OMiLAB</a:t>
            </a:r>
            <a:r>
              <a:rPr lang="es-ES" sz="1400" b="1" dirty="0"/>
              <a:t>: A Smart </a:t>
            </a:r>
            <a:r>
              <a:rPr lang="es-ES" sz="1400" b="1" dirty="0" err="1"/>
              <a:t>Innovation</a:t>
            </a:r>
            <a:r>
              <a:rPr lang="es-ES" sz="1400" b="1" dirty="0"/>
              <a:t> </a:t>
            </a:r>
            <a:r>
              <a:rPr lang="es-ES" sz="1400" b="1" dirty="0" err="1"/>
              <a:t>Environment</a:t>
            </a:r>
            <a:r>
              <a:rPr lang="es-ES" sz="1400" b="1" dirty="0"/>
              <a:t> </a:t>
            </a:r>
            <a:r>
              <a:rPr lang="es-ES" sz="1400" b="1" dirty="0" err="1"/>
              <a:t>for</a:t>
            </a:r>
            <a:r>
              <a:rPr lang="es-ES" sz="1400" b="1" dirty="0"/>
              <a:t> Digital </a:t>
            </a:r>
            <a:r>
              <a:rPr lang="es-ES" sz="1400" b="1" dirty="0" err="1"/>
              <a:t>Engineers</a:t>
            </a:r>
            <a:endParaRPr lang="es-ES" sz="1400" b="1" dirty="0"/>
          </a:p>
          <a:p>
            <a:pPr algn="r"/>
            <a:r>
              <a:rPr lang="es-ES" sz="1400" i="1" dirty="0" err="1"/>
              <a:t>Dimitris</a:t>
            </a:r>
            <a:r>
              <a:rPr lang="es-ES" sz="1400" i="1" dirty="0"/>
              <a:t> </a:t>
            </a:r>
            <a:r>
              <a:rPr lang="es-ES" sz="1400" i="1" dirty="0" err="1"/>
              <a:t>Karagiannis</a:t>
            </a:r>
            <a:r>
              <a:rPr lang="es-ES" sz="1400" i="1" dirty="0"/>
              <a:t>, Robert </a:t>
            </a:r>
            <a:r>
              <a:rPr lang="es-ES" sz="1400" i="1" dirty="0" err="1"/>
              <a:t>Andrei</a:t>
            </a:r>
            <a:r>
              <a:rPr lang="es-ES" sz="1400" i="1" dirty="0"/>
              <a:t> </a:t>
            </a:r>
            <a:r>
              <a:rPr lang="es-ES" sz="1400" i="1" dirty="0" err="1"/>
              <a:t>Buchmann</a:t>
            </a:r>
            <a:r>
              <a:rPr lang="es-ES" sz="1400" i="1" dirty="0"/>
              <a:t>, Xavier Boucher, Sergio </a:t>
            </a:r>
            <a:r>
              <a:rPr lang="es-ES" sz="1400" i="1" dirty="0" err="1"/>
              <a:t>Cavalieri</a:t>
            </a:r>
            <a:r>
              <a:rPr lang="es-ES" sz="1400" i="1" dirty="0"/>
              <a:t>, </a:t>
            </a:r>
            <a:r>
              <a:rPr lang="es-ES" sz="1400" i="1" dirty="0" err="1"/>
              <a:t>Adrian</a:t>
            </a:r>
            <a:r>
              <a:rPr lang="es-ES" sz="1400" i="1" dirty="0"/>
              <a:t> Florea, </a:t>
            </a:r>
            <a:r>
              <a:rPr lang="es-ES" sz="1400" i="1" dirty="0" err="1"/>
              <a:t>Dimitris</a:t>
            </a:r>
            <a:r>
              <a:rPr lang="es-ES" sz="1400" i="1" dirty="0"/>
              <a:t> </a:t>
            </a:r>
            <a:r>
              <a:rPr lang="es-ES" sz="1400" i="1" dirty="0" err="1"/>
              <a:t>Kiritsis</a:t>
            </a:r>
            <a:r>
              <a:rPr lang="es-ES" sz="1400" i="1" dirty="0"/>
              <a:t> and </a:t>
            </a:r>
            <a:r>
              <a:rPr lang="es-ES" sz="1400" i="1" dirty="0" err="1"/>
              <a:t>Moonkun</a:t>
            </a:r>
            <a:r>
              <a:rPr lang="es-ES" sz="1400" i="1" dirty="0"/>
              <a:t> Lee</a:t>
            </a:r>
          </a:p>
          <a:p>
            <a:pPr algn="r"/>
            <a:endParaRPr lang="es-ES" sz="1400" i="1" dirty="0"/>
          </a:p>
          <a:p>
            <a:pPr algn="r"/>
            <a:r>
              <a:rPr lang="es-ES" sz="1400" b="1" dirty="0"/>
              <a:t>N24: </a:t>
            </a:r>
            <a:r>
              <a:rPr lang="es-ES" sz="1400" b="1" dirty="0" err="1"/>
              <a:t>Improving</a:t>
            </a:r>
            <a:r>
              <a:rPr lang="es-ES" sz="1400" b="1" dirty="0"/>
              <a:t> </a:t>
            </a:r>
            <a:r>
              <a:rPr lang="es-ES" sz="1400" b="1" dirty="0" err="1"/>
              <a:t>the</a:t>
            </a:r>
            <a:r>
              <a:rPr lang="es-ES" sz="1400" b="1" dirty="0"/>
              <a:t> Training </a:t>
            </a:r>
            <a:r>
              <a:rPr lang="es-ES" sz="1400" b="1" dirty="0" err="1"/>
              <a:t>Methods</a:t>
            </a:r>
            <a:r>
              <a:rPr lang="es-ES" sz="1400" b="1" dirty="0"/>
              <a:t> </a:t>
            </a:r>
            <a:r>
              <a:rPr lang="es-ES" sz="1400" b="1" dirty="0" err="1"/>
              <a:t>for</a:t>
            </a:r>
            <a:r>
              <a:rPr lang="es-ES" sz="1400" b="1" dirty="0"/>
              <a:t> </a:t>
            </a:r>
            <a:r>
              <a:rPr lang="es-ES" sz="1400" b="1" dirty="0" err="1"/>
              <a:t>Designers</a:t>
            </a:r>
            <a:r>
              <a:rPr lang="es-ES" sz="1400" b="1" dirty="0"/>
              <a:t> of Flexible </a:t>
            </a:r>
            <a:r>
              <a:rPr lang="es-ES" sz="1400" b="1" dirty="0" err="1"/>
              <a:t>Production</a:t>
            </a:r>
            <a:r>
              <a:rPr lang="es-ES" sz="1400" b="1" dirty="0"/>
              <a:t> </a:t>
            </a:r>
            <a:r>
              <a:rPr lang="es-ES" sz="1400" b="1" dirty="0" err="1"/>
              <a:t>Cells</a:t>
            </a:r>
            <a:r>
              <a:rPr lang="es-ES" sz="1400" b="1" dirty="0"/>
              <a:t> in </a:t>
            </a:r>
            <a:r>
              <a:rPr lang="es-ES" sz="1400" b="1" dirty="0" err="1"/>
              <a:t>Factories</a:t>
            </a:r>
            <a:r>
              <a:rPr lang="es-ES" sz="1400" b="1" dirty="0"/>
              <a:t> of </a:t>
            </a:r>
            <a:r>
              <a:rPr lang="es-ES" sz="1400" b="1" dirty="0" err="1"/>
              <a:t>the</a:t>
            </a:r>
            <a:r>
              <a:rPr lang="es-ES" sz="1400" b="1" dirty="0"/>
              <a:t> </a:t>
            </a:r>
            <a:r>
              <a:rPr lang="es-ES" sz="1400" b="1" dirty="0" err="1"/>
              <a:t>Future</a:t>
            </a:r>
            <a:endParaRPr lang="es-ES" sz="1400" b="1" dirty="0"/>
          </a:p>
          <a:p>
            <a:pPr algn="r"/>
            <a:r>
              <a:rPr lang="es-ES" sz="1400" i="1" dirty="0"/>
              <a:t>Ion </a:t>
            </a:r>
            <a:r>
              <a:rPr lang="es-ES" sz="1400" i="1" dirty="0" err="1"/>
              <a:t>Mironescu</a:t>
            </a:r>
            <a:r>
              <a:rPr lang="es-ES" sz="1400" i="1" dirty="0"/>
              <a:t>, Daniel-Cristian </a:t>
            </a:r>
            <a:r>
              <a:rPr lang="es-ES" sz="1400" i="1" dirty="0" err="1"/>
              <a:t>Crăciunean</a:t>
            </a:r>
            <a:r>
              <a:rPr lang="es-ES" sz="1400" i="1" dirty="0"/>
              <a:t>, </a:t>
            </a:r>
            <a:r>
              <a:rPr lang="es-ES" sz="1400" i="1" dirty="0" err="1"/>
              <a:t>Adrian</a:t>
            </a:r>
            <a:r>
              <a:rPr lang="es-ES" sz="1400" i="1" dirty="0"/>
              <a:t> Florea, </a:t>
            </a:r>
            <a:r>
              <a:rPr lang="es-ES" sz="1400" i="1" dirty="0" err="1"/>
              <a:t>Ioan</a:t>
            </a:r>
            <a:r>
              <a:rPr lang="es-ES" sz="1400" i="1" dirty="0"/>
              <a:t> </a:t>
            </a:r>
            <a:r>
              <a:rPr lang="es-ES" sz="1400" i="1" dirty="0" err="1"/>
              <a:t>Bondrea</a:t>
            </a:r>
            <a:endParaRPr lang="es-ES" sz="1400" i="1" dirty="0"/>
          </a:p>
          <a:p>
            <a:pPr algn="r"/>
            <a:endParaRPr lang="es-ES" sz="1400" i="1" dirty="0"/>
          </a:p>
          <a:p>
            <a:pPr algn="r"/>
            <a:r>
              <a:rPr lang="es-ES" sz="1400" b="1"/>
              <a:t>N25: Immersive</a:t>
            </a:r>
            <a:r>
              <a:rPr lang="es-ES" sz="1400" b="1" dirty="0"/>
              <a:t> </a:t>
            </a:r>
            <a:r>
              <a:rPr lang="es-ES" sz="1400" b="1" dirty="0" err="1"/>
              <a:t>Systems</a:t>
            </a:r>
            <a:r>
              <a:rPr lang="es-ES" sz="1400" b="1" dirty="0"/>
              <a:t> in Human-</a:t>
            </a:r>
            <a:r>
              <a:rPr lang="es-ES" sz="1400" b="1" dirty="0" err="1"/>
              <a:t>Centered</a:t>
            </a:r>
            <a:r>
              <a:rPr lang="es-ES" sz="1400" b="1" dirty="0"/>
              <a:t> </a:t>
            </a:r>
            <a:r>
              <a:rPr lang="es-ES" sz="1400" b="1" dirty="0" err="1"/>
              <a:t>Manufacturing</a:t>
            </a:r>
            <a:r>
              <a:rPr lang="es-ES" sz="1400" b="1" dirty="0"/>
              <a:t>: </a:t>
            </a:r>
            <a:r>
              <a:rPr lang="es-ES" sz="1400" b="1" dirty="0" err="1"/>
              <a:t>The</a:t>
            </a:r>
            <a:r>
              <a:rPr lang="es-ES" sz="1400" b="1" dirty="0"/>
              <a:t> </a:t>
            </a:r>
            <a:r>
              <a:rPr lang="es-ES" sz="1400" b="1" dirty="0" err="1"/>
              <a:t>Informational</a:t>
            </a:r>
            <a:r>
              <a:rPr lang="es-ES" sz="1400" b="1" dirty="0"/>
              <a:t> </a:t>
            </a:r>
            <a:r>
              <a:rPr lang="es-ES" sz="1400" b="1" dirty="0" err="1"/>
              <a:t>Dimension</a:t>
            </a:r>
            <a:endParaRPr lang="es-ES" sz="1400" b="1" dirty="0"/>
          </a:p>
          <a:p>
            <a:pPr algn="r"/>
            <a:r>
              <a:rPr lang="es-ES" sz="1400" i="1" dirty="0" err="1"/>
              <a:t>Filipa</a:t>
            </a:r>
            <a:r>
              <a:rPr lang="es-ES" sz="1400" i="1" dirty="0"/>
              <a:t> Rente </a:t>
            </a:r>
            <a:r>
              <a:rPr lang="es-ES" sz="1400" i="1" dirty="0" err="1"/>
              <a:t>Ramalho</a:t>
            </a:r>
            <a:r>
              <a:rPr lang="es-ES" sz="1400" i="1" dirty="0"/>
              <a:t>, </a:t>
            </a:r>
            <a:r>
              <a:rPr lang="es-ES" sz="1400" i="1" dirty="0" err="1"/>
              <a:t>António</a:t>
            </a:r>
            <a:r>
              <a:rPr lang="es-ES" sz="1400" i="1" dirty="0"/>
              <a:t> Lucas </a:t>
            </a:r>
            <a:r>
              <a:rPr lang="es-ES" sz="1400" i="1" dirty="0" err="1"/>
              <a:t>Soares</a:t>
            </a:r>
            <a:r>
              <a:rPr lang="es-ES" sz="1400" i="1" dirty="0"/>
              <a:t>, </a:t>
            </a:r>
            <a:r>
              <a:rPr lang="es-ES" sz="1400" i="1" dirty="0" err="1"/>
              <a:t>António</a:t>
            </a:r>
            <a:r>
              <a:rPr lang="es-ES" sz="1400" i="1" dirty="0"/>
              <a:t> Henrique Almeida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35E75F-6737-E34D-B6D5-795149F3525D}"/>
              </a:ext>
            </a:extLst>
          </p:cNvPr>
          <p:cNvSpPr/>
          <p:nvPr/>
        </p:nvSpPr>
        <p:spPr>
          <a:xfrm>
            <a:off x="1337044" y="2782669"/>
            <a:ext cx="2616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>
                <a:solidFill>
                  <a:schemeClr val="accent5"/>
                </a:solidFill>
              </a:rPr>
              <a:t>Monday</a:t>
            </a:r>
            <a:endParaRPr lang="es-ES" b="1" dirty="0">
              <a:solidFill>
                <a:schemeClr val="accent5"/>
              </a:solidFill>
            </a:endParaRPr>
          </a:p>
          <a:p>
            <a:pPr algn="ctr"/>
            <a:r>
              <a:rPr lang="es-ES" b="1" dirty="0">
                <a:solidFill>
                  <a:schemeClr val="accent5"/>
                </a:solidFill>
              </a:rPr>
              <a:t>23 Nov 2020 14:00-15:20</a:t>
            </a:r>
            <a:endParaRPr lang="es-E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3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3B3FCC37612F4285F4D5B15F21F9D6" ma:contentTypeVersion="3" ma:contentTypeDescription="Crear nuevo documento." ma:contentTypeScope="" ma:versionID="9c082aa13767e9bba1ce41c94d0f46ea">
  <xsd:schema xmlns:xsd="http://www.w3.org/2001/XMLSchema" xmlns:xs="http://www.w3.org/2001/XMLSchema" xmlns:p="http://schemas.microsoft.com/office/2006/metadata/properties" xmlns:ns2="56daa4f9-c815-4427-a501-176cbe2bfb34" targetNamespace="http://schemas.microsoft.com/office/2006/metadata/properties" ma:root="true" ma:fieldsID="d65dd64d76b1d91b90fab0903fbf2140" ns2:_="">
    <xsd:import namespace="56daa4f9-c815-4427-a501-176cbe2bfb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aa4f9-c815-4427-a501-176cbe2bf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856667-32F7-4D8A-A420-0704AC845E1B}"/>
</file>

<file path=customXml/itemProps2.xml><?xml version="1.0" encoding="utf-8"?>
<ds:datastoreItem xmlns:ds="http://schemas.openxmlformats.org/officeDocument/2006/customXml" ds:itemID="{7B9F6F86-AEFB-4533-906C-035CF19646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134368-2F75-4DA7-9453-4FF1935729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126</Words>
  <Application>Microsoft Macintosh PowerPoint</Application>
  <PresentationFormat>Panorámica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beatriu andres navarro</dc:creator>
  <cp:lastModifiedBy>Pedro Gómez Gasquet</cp:lastModifiedBy>
  <cp:revision>15</cp:revision>
  <dcterms:created xsi:type="dcterms:W3CDTF">2020-11-11T10:56:23Z</dcterms:created>
  <dcterms:modified xsi:type="dcterms:W3CDTF">2020-11-18T19:01:00Z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0x010100D13B3FCC37612F4285F4D5B15F21F9D6</vt:lpwstr>
  </property>
</Properties>
</file>